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8H1sHS0jAAdPGxvhOzaSJvRnq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>
                <a:solidFill>
                  <a:schemeClr val="dk1"/>
                </a:solidFill>
              </a:defRPr>
            </a:lvl1pPr>
            <a:lvl2pPr indent="-330200" lvl="1" marL="9144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>
                <a:solidFill>
                  <a:schemeClr val="dk1"/>
                </a:solidFill>
              </a:defRPr>
            </a:lvl2pPr>
            <a:lvl3pPr indent="-330200" lvl="2" marL="13716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>
                <a:solidFill>
                  <a:schemeClr val="dk1"/>
                </a:solidFill>
              </a:defRPr>
            </a:lvl3pPr>
            <a:lvl4pPr indent="-330200" lvl="3" marL="18288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>
                <a:solidFill>
                  <a:schemeClr val="dk1"/>
                </a:solidFill>
              </a:defRPr>
            </a:lvl4pPr>
            <a:lvl5pPr indent="-330200" lvl="4" marL="22860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>
                <a:solidFill>
                  <a:schemeClr val="dk1"/>
                </a:solidFill>
              </a:defRPr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パノラマ写真 (キャプション付き)">
  <p:cSld name="パノラマ写真 (キャプション付き)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キャプション">
  <p:cSld name="タイトルとキャプション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用 (キャプション付き)">
  <p:cSld name="引用 (キャプション付き)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2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94" name="Google Shape;94;p22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2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名札">
  <p:cSld name="名札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段">
  <p:cSld name="3 段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24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24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24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24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24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2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24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つの画像列">
  <p:cSld name="3 つの画像列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25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9" name="Google Shape;119;p25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25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25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2" name="Google Shape;122;p25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25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25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5" name="Google Shape;125;p25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2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2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2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&#10;縦書きテキスト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14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15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&#10;コンテンツ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18"/>
          <p:cNvSpPr txBox="1"/>
          <p:nvPr>
            <p:ph idx="2" type="body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0" name="Google Shape;70;p19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7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6.xml"/><Relationship Id="rId21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19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.xml"/><Relationship Id="rId1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0"/>
          <p:cNvPicPr preferRelativeResize="0"/>
          <p:nvPr/>
        </p:nvPicPr>
        <p:blipFill rotWithShape="1">
          <a:blip r:embed="rId1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0"/>
          <p:cNvPicPr preferRelativeResize="0"/>
          <p:nvPr/>
        </p:nvPicPr>
        <p:blipFill rotWithShape="1">
          <a:blip r:embed="rId2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0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EFF8FC">
                  <a:alpha val="6666"/>
                </a:srgbClr>
              </a:gs>
              <a:gs pos="36000">
                <a:srgbClr val="EFF8FC">
                  <a:alpha val="5882"/>
                </a:srgbClr>
              </a:gs>
              <a:gs pos="69000">
                <a:srgbClr val="EFF8FC">
                  <a:alpha val="0"/>
                </a:srgbClr>
              </a:gs>
              <a:gs pos="100000">
                <a:srgbClr val="EFF8FC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0"/>
          <p:cNvPicPr preferRelativeResize="0"/>
          <p:nvPr/>
        </p:nvPicPr>
        <p:blipFill rotWithShape="1">
          <a:blip r:embed="rId3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0"/>
          <p:cNvPicPr preferRelativeResize="0"/>
          <p:nvPr/>
        </p:nvPicPr>
        <p:blipFill rotWithShape="1">
          <a:blip r:embed="rId4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154" y="176159"/>
            <a:ext cx="8732591" cy="653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"/>
          <p:cNvSpPr txBox="1"/>
          <p:nvPr/>
        </p:nvSpPr>
        <p:spPr>
          <a:xfrm>
            <a:off x="6855912" y="3562785"/>
            <a:ext cx="45359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①</a:t>
            </a:r>
            <a:r>
              <a:rPr b="1" i="0" lang="ja-JP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サインインをクリックする。</a:t>
            </a:r>
            <a:endParaRPr b="1"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1"/>
          <p:cNvCxnSpPr>
            <a:endCxn id="148" idx="1"/>
          </p:cNvCxnSpPr>
          <p:nvPr/>
        </p:nvCxnSpPr>
        <p:spPr>
          <a:xfrm>
            <a:off x="5747412" y="3793618"/>
            <a:ext cx="1108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0" name="Google Shape;150;p1"/>
          <p:cNvSpPr/>
          <p:nvPr/>
        </p:nvSpPr>
        <p:spPr>
          <a:xfrm>
            <a:off x="2835728" y="3403600"/>
            <a:ext cx="3412672" cy="711201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385" y="388513"/>
            <a:ext cx="8282390" cy="621179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"/>
          <p:cNvSpPr txBox="1"/>
          <p:nvPr>
            <p:ph idx="1" type="subTitle"/>
          </p:nvPr>
        </p:nvSpPr>
        <p:spPr>
          <a:xfrm>
            <a:off x="8039100" y="2032657"/>
            <a:ext cx="4022989" cy="54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※ここには何も入力しない。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2"/>
          <p:cNvCxnSpPr/>
          <p:nvPr/>
        </p:nvCxnSpPr>
        <p:spPr>
          <a:xfrm>
            <a:off x="6139543" y="2100946"/>
            <a:ext cx="1899557" cy="20238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8" name="Google Shape;158;p2"/>
          <p:cNvCxnSpPr/>
          <p:nvPr/>
        </p:nvCxnSpPr>
        <p:spPr>
          <a:xfrm flipH="1" rot="10800000">
            <a:off x="6164679" y="2303326"/>
            <a:ext cx="1874421" cy="482854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9" name="Google Shape;159;p2"/>
          <p:cNvSpPr/>
          <p:nvPr/>
        </p:nvSpPr>
        <p:spPr>
          <a:xfrm>
            <a:off x="4397829" y="4484914"/>
            <a:ext cx="1186542" cy="1404257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0" name="Google Shape;160;p2"/>
          <p:cNvCxnSpPr/>
          <p:nvPr/>
        </p:nvCxnSpPr>
        <p:spPr>
          <a:xfrm flipH="1" rot="10800000">
            <a:off x="5584371" y="5187042"/>
            <a:ext cx="2454729" cy="666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1" name="Google Shape;161;p2"/>
          <p:cNvSpPr txBox="1"/>
          <p:nvPr/>
        </p:nvSpPr>
        <p:spPr>
          <a:xfrm>
            <a:off x="8039100" y="5002383"/>
            <a:ext cx="4022989" cy="587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②Googleをクリックする。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889" y="180557"/>
            <a:ext cx="4926048" cy="64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"/>
          <p:cNvSpPr/>
          <p:nvPr/>
        </p:nvSpPr>
        <p:spPr>
          <a:xfrm>
            <a:off x="5480937" y="2261026"/>
            <a:ext cx="6096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③今回使用するメールアドレス（学友会・課外活動用）を入力する。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8" name="Google Shape;168;p3"/>
          <p:cNvCxnSpPr/>
          <p:nvPr/>
        </p:nvCxnSpPr>
        <p:spPr>
          <a:xfrm>
            <a:off x="3829050" y="2724151"/>
            <a:ext cx="1752600" cy="1293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9" name="Google Shape;169;p3"/>
          <p:cNvSpPr/>
          <p:nvPr/>
        </p:nvSpPr>
        <p:spPr>
          <a:xfrm>
            <a:off x="3950154" y="4810125"/>
            <a:ext cx="1186542" cy="923925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0" name="Google Shape;170;p3"/>
          <p:cNvCxnSpPr/>
          <p:nvPr/>
        </p:nvCxnSpPr>
        <p:spPr>
          <a:xfrm flipH="1" rot="10800000">
            <a:off x="4991100" y="5317957"/>
            <a:ext cx="866775" cy="1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1" name="Google Shape;171;p3"/>
          <p:cNvSpPr/>
          <p:nvPr/>
        </p:nvSpPr>
        <p:spPr>
          <a:xfrm>
            <a:off x="5857875" y="5041254"/>
            <a:ext cx="29546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次へ、をクリック。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/>
          <p:nvPr>
            <p:ph idx="1" type="body"/>
          </p:nvPr>
        </p:nvSpPr>
        <p:spPr>
          <a:xfrm>
            <a:off x="5610225" y="2216151"/>
            <a:ext cx="6229350" cy="139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③′一覧に、今回使用するメールアドレス（学友会・課外活動用）があれば、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クリック。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958" y="142875"/>
            <a:ext cx="4953502" cy="660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"/>
          <p:cNvSpPr txBox="1"/>
          <p:nvPr/>
        </p:nvSpPr>
        <p:spPr>
          <a:xfrm>
            <a:off x="5610225" y="3907634"/>
            <a:ext cx="5578417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なければ、ここをクリック。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4"/>
          <p:cNvCxnSpPr>
            <a:stCxn id="180" idx="1"/>
          </p:cNvCxnSpPr>
          <p:nvPr/>
        </p:nvCxnSpPr>
        <p:spPr>
          <a:xfrm flipH="1" rot="10800000">
            <a:off x="3552825" y="2914674"/>
            <a:ext cx="2057400" cy="250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1" name="Google Shape;181;p4"/>
          <p:cNvCxnSpPr/>
          <p:nvPr/>
        </p:nvCxnSpPr>
        <p:spPr>
          <a:xfrm>
            <a:off x="3212646" y="4129092"/>
            <a:ext cx="2397579" cy="9524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0" name="Google Shape;180;p4"/>
          <p:cNvSpPr/>
          <p:nvPr/>
        </p:nvSpPr>
        <p:spPr>
          <a:xfrm>
            <a:off x="3305175" y="2514600"/>
            <a:ext cx="247650" cy="1301748"/>
          </a:xfrm>
          <a:prstGeom prst="rightBrace">
            <a:avLst>
              <a:gd fmla="val 66026" name="adj1"/>
              <a:gd fmla="val 50000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350" y="171450"/>
            <a:ext cx="5628363" cy="65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"/>
          <p:cNvSpPr txBox="1"/>
          <p:nvPr>
            <p:ph idx="1" type="body"/>
          </p:nvPr>
        </p:nvSpPr>
        <p:spPr>
          <a:xfrm>
            <a:off x="5876925" y="2232025"/>
            <a:ext cx="6039762" cy="8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ja-JP" sz="2400">
                <a:latin typeface="Arial"/>
                <a:ea typeface="Arial"/>
                <a:cs typeface="Arial"/>
                <a:sym typeface="Arial"/>
              </a:rPr>
              <a:t>④今回使用するメールアドレス（学友会・課外活動用）を入力する。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5876925" y="4329112"/>
            <a:ext cx="3525162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次へ、をクリック。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5"/>
          <p:cNvCxnSpPr>
            <a:endCxn id="187" idx="1"/>
          </p:cNvCxnSpPr>
          <p:nvPr/>
        </p:nvCxnSpPr>
        <p:spPr>
          <a:xfrm flipH="1" rot="10800000">
            <a:off x="3562425" y="2671763"/>
            <a:ext cx="2314500" cy="519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0" name="Google Shape;190;p5"/>
          <p:cNvCxnSpPr/>
          <p:nvPr/>
        </p:nvCxnSpPr>
        <p:spPr>
          <a:xfrm>
            <a:off x="4857750" y="4479925"/>
            <a:ext cx="1019175" cy="1587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7361" y="4140992"/>
            <a:ext cx="19053" cy="1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934" y="150946"/>
            <a:ext cx="8509000" cy="654426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/>
          <p:nvPr/>
        </p:nvSpPr>
        <p:spPr>
          <a:xfrm>
            <a:off x="4766734" y="1498601"/>
            <a:ext cx="220134" cy="1168400"/>
          </a:xfrm>
          <a:prstGeom prst="rightBrace">
            <a:avLst>
              <a:gd fmla="val 36904" name="adj1"/>
              <a:gd fmla="val 50000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5152276" y="2906127"/>
            <a:ext cx="3908598" cy="5104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ログインをクリックする。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6"/>
          <p:cNvCxnSpPr/>
          <p:nvPr/>
        </p:nvCxnSpPr>
        <p:spPr>
          <a:xfrm>
            <a:off x="4410075" y="3143250"/>
            <a:ext cx="851881" cy="16417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0" name="Google Shape;200;p6"/>
          <p:cNvSpPr txBox="1"/>
          <p:nvPr>
            <p:ph type="title"/>
          </p:nvPr>
        </p:nvSpPr>
        <p:spPr>
          <a:xfrm>
            <a:off x="5152275" y="1820475"/>
            <a:ext cx="5742300" cy="5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400">
                <a:latin typeface="Arial"/>
                <a:ea typeface="Arial"/>
                <a:cs typeface="Arial"/>
                <a:sym typeface="Arial"/>
              </a:rPr>
              <a:t>⑤ユーザーID・パスワードを入力する。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462" y="240129"/>
            <a:ext cx="5810728" cy="480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/>
          <p:nvPr/>
        </p:nvSpPr>
        <p:spPr>
          <a:xfrm>
            <a:off x="3978730" y="996365"/>
            <a:ext cx="812346" cy="527636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7" name="Google Shape;207;p7"/>
          <p:cNvCxnSpPr/>
          <p:nvPr/>
        </p:nvCxnSpPr>
        <p:spPr>
          <a:xfrm>
            <a:off x="4791076" y="1260183"/>
            <a:ext cx="1562099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8" name="Google Shape;208;p7"/>
          <p:cNvSpPr txBox="1"/>
          <p:nvPr/>
        </p:nvSpPr>
        <p:spPr>
          <a:xfrm>
            <a:off x="6353175" y="1090612"/>
            <a:ext cx="3525162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開く、をクリック。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705" y="433137"/>
            <a:ext cx="6030167" cy="328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/>
          <p:nvPr/>
        </p:nvSpPr>
        <p:spPr>
          <a:xfrm>
            <a:off x="2833393" y="2124075"/>
            <a:ext cx="1548107" cy="666751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5" name="Google Shape;215;p8"/>
          <p:cNvCxnSpPr/>
          <p:nvPr/>
        </p:nvCxnSpPr>
        <p:spPr>
          <a:xfrm flipH="1" rot="10800000">
            <a:off x="4381500" y="2457450"/>
            <a:ext cx="2476500" cy="21933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6" name="Google Shape;216;p8"/>
          <p:cNvSpPr txBox="1"/>
          <p:nvPr/>
        </p:nvSpPr>
        <p:spPr>
          <a:xfrm>
            <a:off x="6858000" y="2124075"/>
            <a:ext cx="4933951" cy="835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自動で画面が変わらない場合は、Zoomを起動、をクリック。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030" y="157163"/>
            <a:ext cx="7848445" cy="589000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/>
          <p:nvPr/>
        </p:nvSpPr>
        <p:spPr>
          <a:xfrm>
            <a:off x="7543800" y="333375"/>
            <a:ext cx="523875" cy="447675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3" name="Google Shape;223;p9"/>
          <p:cNvCxnSpPr/>
          <p:nvPr/>
        </p:nvCxnSpPr>
        <p:spPr>
          <a:xfrm>
            <a:off x="8067675" y="583908"/>
            <a:ext cx="533400" cy="86389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4" name="Google Shape;224;p9"/>
          <p:cNvSpPr txBox="1"/>
          <p:nvPr/>
        </p:nvSpPr>
        <p:spPr>
          <a:xfrm>
            <a:off x="8288800" y="1447800"/>
            <a:ext cx="3703200" cy="18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400">
                <a:solidFill>
                  <a:schemeClr val="dk1"/>
                </a:solidFill>
              </a:rPr>
              <a:t>ここの色がグレー以外の場合は、GoogleのアカウントからZoomの起動が出来ている。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イオン">
  <a:themeElements>
    <a:clrScheme name="青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2022-10-18T07:19:38Z</dcterms:created>
  <dc:creator>jimuadmin</dc:creator>
</cp:coreProperties>
</file>