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8H1sHS0jAAdPGxvhOzaSJvRnq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077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>
                <a:solidFill>
                  <a:schemeClr val="dk1"/>
                </a:solidFill>
              </a:defRPr>
            </a:lvl1pPr>
            <a:lvl2pPr marL="914400" lvl="1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>
                <a:solidFill>
                  <a:schemeClr val="dk1"/>
                </a:solidFill>
              </a:defRPr>
            </a:lvl2pPr>
            <a:lvl3pPr marL="1371600" lvl="2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>
                <a:solidFill>
                  <a:schemeClr val="dk1"/>
                </a:solidFill>
              </a:defRPr>
            </a:lvl3pPr>
            <a:lvl4pPr marL="1828800" lvl="3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>
                <a:solidFill>
                  <a:schemeClr val="dk1"/>
                </a:solidFill>
              </a:defRPr>
            </a:lvl4pPr>
            <a:lvl5pPr marL="2286000" lvl="4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>
                <a:solidFill>
                  <a:schemeClr val="dk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パノラマ写真 (キャプション付き)">
  <p:cSld name="パノラマ写真 (キャプション付き)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キャプション">
  <p:cSld name="タイトルとキャプション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用 (キャプション付き)">
  <p:cSld name="引用 (キャプション付き)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札">
  <p:cSld name="名札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段">
  <p:cSld name="3 段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つの画像列">
  <p:cSld name="3 つの画像列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5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9" name="Google Shape;119;p25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5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2" name="Google Shape;122;p25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5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5" name="Google Shape;125;p25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19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0"/>
          <p:cNvPicPr preferRelativeResize="0"/>
          <p:nvPr/>
        </p:nvPicPr>
        <p:blipFill rotWithShape="1">
          <a:blip r:embed="rId20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EFF8FC">
                  <a:alpha val="6666"/>
                </a:srgbClr>
              </a:gs>
              <a:gs pos="36000">
                <a:srgbClr val="EFF8FC">
                  <a:alpha val="5882"/>
                </a:srgbClr>
              </a:gs>
              <a:gs pos="69000">
                <a:srgbClr val="EFF8FC">
                  <a:alpha val="0"/>
                </a:srgbClr>
              </a:gs>
              <a:gs pos="100000">
                <a:srgbClr val="EFF8F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21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22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54" y="176159"/>
            <a:ext cx="8732591" cy="653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 txBox="1"/>
          <p:nvPr/>
        </p:nvSpPr>
        <p:spPr>
          <a:xfrm>
            <a:off x="6855912" y="3562785"/>
            <a:ext cx="45359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</a:t>
            </a:r>
            <a:r>
              <a:rPr lang="ja-JP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サインインをクリックする。</a:t>
            </a:r>
            <a:endParaRPr sz="2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"/>
          <p:cNvCxnSpPr>
            <a:endCxn id="148" idx="1"/>
          </p:cNvCxnSpPr>
          <p:nvPr/>
        </p:nvCxnSpPr>
        <p:spPr>
          <a:xfrm>
            <a:off x="5747412" y="3793618"/>
            <a:ext cx="11085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0" name="Google Shape;150;p1"/>
          <p:cNvSpPr/>
          <p:nvPr/>
        </p:nvSpPr>
        <p:spPr>
          <a:xfrm>
            <a:off x="2835728" y="3403600"/>
            <a:ext cx="3412672" cy="71120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"/>
          <p:cNvSpPr txBox="1"/>
          <p:nvPr/>
        </p:nvSpPr>
        <p:spPr>
          <a:xfrm>
            <a:off x="208927" y="1132919"/>
            <a:ext cx="11838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学友会・課外活動用のGoogleアカウントにログイン後、Gmailへアクセスし、Zoomから届いているワンタイムパスコードを入力してください。</a:t>
            </a:r>
            <a:r>
              <a:rPr lang="ja-JP" sz="2400" b="0" i="0" u="sng" strike="noStrike" cap="non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Googleアカウントのパスワードが不明な場合は、事前に</a:t>
            </a:r>
            <a:r>
              <a:rPr lang="ja-JP" sz="2400" u="sng">
                <a:solidFill>
                  <a:srgbClr val="FF0000"/>
                </a:solidFill>
                <a:highlight>
                  <a:srgbClr val="FFFF00"/>
                </a:highlight>
              </a:rPr>
              <a:t>学友会本部</a:t>
            </a:r>
            <a:r>
              <a:rPr lang="ja-JP" sz="2400" b="0" i="0" u="sng" strike="noStrike" cap="non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へ確認するようにしてください。</a:t>
            </a:r>
            <a:endParaRPr sz="3600" b="0" i="0" u="sng" strike="noStrike" cap="none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"/>
          <p:cNvSpPr txBox="1"/>
          <p:nvPr/>
        </p:nvSpPr>
        <p:spPr>
          <a:xfrm>
            <a:off x="173092" y="259795"/>
            <a:ext cx="70939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│ワンタイムパスコードを求められた場合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"/>
          <p:cNvPicPr preferRelativeResize="0"/>
          <p:nvPr/>
        </p:nvPicPr>
        <p:blipFill rotWithShape="1">
          <a:blip r:embed="rId3">
            <a:alphaModFix/>
          </a:blip>
          <a:srcRect t="-2" b="42078"/>
          <a:stretch/>
        </p:blipFill>
        <p:spPr>
          <a:xfrm>
            <a:off x="7554669" y="4756975"/>
            <a:ext cx="4309111" cy="19022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5" name="Google Shape;215;p1"/>
          <p:cNvPicPr preferRelativeResize="0"/>
          <p:nvPr/>
        </p:nvPicPr>
        <p:blipFill rotWithShape="1">
          <a:blip r:embed="rId4">
            <a:alphaModFix/>
          </a:blip>
          <a:srcRect b="6888"/>
          <a:stretch/>
        </p:blipFill>
        <p:spPr>
          <a:xfrm>
            <a:off x="299090" y="3052443"/>
            <a:ext cx="3322366" cy="266434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6" name="Google Shape;216;p1"/>
          <p:cNvPicPr preferRelativeResize="0"/>
          <p:nvPr/>
        </p:nvPicPr>
        <p:blipFill rotWithShape="1">
          <a:blip r:embed="rId5">
            <a:alphaModFix/>
          </a:blip>
          <a:srcRect b="22557"/>
          <a:stretch/>
        </p:blipFill>
        <p:spPr>
          <a:xfrm>
            <a:off x="3997485" y="3072698"/>
            <a:ext cx="2610523" cy="268758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7" name="Google Shape;217;p1"/>
          <p:cNvSpPr txBox="1"/>
          <p:nvPr/>
        </p:nvSpPr>
        <p:spPr>
          <a:xfrm>
            <a:off x="568820" y="4785793"/>
            <a:ext cx="29350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〇-〇〇〇〇@bukkyo-u.ac.jp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4618512" y="4386535"/>
            <a:ext cx="14249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〇-〇〇〇〇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4751096" y="4730732"/>
            <a:ext cx="14010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●●●●●●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7532" y="2612320"/>
            <a:ext cx="971686" cy="10955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1" name="Google Shape;221;p1"/>
          <p:cNvSpPr/>
          <p:nvPr/>
        </p:nvSpPr>
        <p:spPr>
          <a:xfrm>
            <a:off x="378018" y="4696877"/>
            <a:ext cx="3071817" cy="570496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2" name="Google Shape;222;p1"/>
          <p:cNvCxnSpPr/>
          <p:nvPr/>
        </p:nvCxnSpPr>
        <p:spPr>
          <a:xfrm>
            <a:off x="6513957" y="4533772"/>
            <a:ext cx="1134764" cy="5972"/>
          </a:xfrm>
          <a:prstGeom prst="straightConnector1">
            <a:avLst/>
          </a:prstGeom>
          <a:noFill/>
          <a:ln w="1016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23" name="Google Shape;223;p1"/>
          <p:cNvPicPr preferRelativeResize="0"/>
          <p:nvPr/>
        </p:nvPicPr>
        <p:blipFill rotWithShape="1">
          <a:blip r:embed="rId7">
            <a:alphaModFix/>
          </a:blip>
          <a:srcRect b="44137"/>
          <a:stretch/>
        </p:blipFill>
        <p:spPr>
          <a:xfrm>
            <a:off x="8121806" y="2434811"/>
            <a:ext cx="3681657" cy="21692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p1"/>
          <p:cNvSpPr txBox="1"/>
          <p:nvPr/>
        </p:nvSpPr>
        <p:spPr>
          <a:xfrm>
            <a:off x="309771" y="2674327"/>
            <a:ext cx="1951307" cy="30773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Googleログイン画面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8201086" y="3697315"/>
            <a:ext cx="1322381" cy="43320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1"/>
          <p:cNvCxnSpPr/>
          <p:nvPr/>
        </p:nvCxnSpPr>
        <p:spPr>
          <a:xfrm>
            <a:off x="7959218" y="3697315"/>
            <a:ext cx="120934" cy="9067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1"/>
          <p:cNvCxnSpPr/>
          <p:nvPr/>
        </p:nvCxnSpPr>
        <p:spPr>
          <a:xfrm rot="10800000" flipH="1">
            <a:off x="7959218" y="2418768"/>
            <a:ext cx="162588" cy="17751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1"/>
          <p:cNvSpPr txBox="1"/>
          <p:nvPr/>
        </p:nvSpPr>
        <p:spPr>
          <a:xfrm>
            <a:off x="3997486" y="2702539"/>
            <a:ext cx="1282158" cy="30773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本学認証画面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"/>
          <p:cNvSpPr/>
          <p:nvPr/>
        </p:nvSpPr>
        <p:spPr>
          <a:xfrm>
            <a:off x="8402885" y="6105597"/>
            <a:ext cx="2666168" cy="52151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p1"/>
          <p:cNvCxnSpPr/>
          <p:nvPr/>
        </p:nvCxnSpPr>
        <p:spPr>
          <a:xfrm>
            <a:off x="8999931" y="4199656"/>
            <a:ext cx="8102" cy="1634663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1" name="Google Shape;231;p1"/>
          <p:cNvSpPr/>
          <p:nvPr/>
        </p:nvSpPr>
        <p:spPr>
          <a:xfrm rot="-5400000">
            <a:off x="3645421" y="5430268"/>
            <a:ext cx="549617" cy="1436671"/>
          </a:xfrm>
          <a:prstGeom prst="curvedRightArrow">
            <a:avLst>
              <a:gd name="adj1" fmla="val 25000"/>
              <a:gd name="adj2" fmla="val 50000"/>
              <a:gd name="adj3" fmla="val 36764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12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85" y="388513"/>
            <a:ext cx="8282390" cy="621179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 txBox="1">
            <a:spLocks noGrp="1"/>
          </p:cNvSpPr>
          <p:nvPr>
            <p:ph type="subTitle" idx="1"/>
          </p:nvPr>
        </p:nvSpPr>
        <p:spPr>
          <a:xfrm>
            <a:off x="8039100" y="2032657"/>
            <a:ext cx="4022989" cy="54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※ここには何も入力しない。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2"/>
          <p:cNvCxnSpPr/>
          <p:nvPr/>
        </p:nvCxnSpPr>
        <p:spPr>
          <a:xfrm>
            <a:off x="6139543" y="2100946"/>
            <a:ext cx="1899557" cy="2023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8" name="Google Shape;158;p2"/>
          <p:cNvCxnSpPr/>
          <p:nvPr/>
        </p:nvCxnSpPr>
        <p:spPr>
          <a:xfrm rot="10800000" flipH="1">
            <a:off x="6164679" y="2303326"/>
            <a:ext cx="1874421" cy="48285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9" name="Google Shape;159;p2"/>
          <p:cNvSpPr/>
          <p:nvPr/>
        </p:nvSpPr>
        <p:spPr>
          <a:xfrm>
            <a:off x="4397829" y="4484914"/>
            <a:ext cx="1186542" cy="140425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0" name="Google Shape;160;p2"/>
          <p:cNvCxnSpPr/>
          <p:nvPr/>
        </p:nvCxnSpPr>
        <p:spPr>
          <a:xfrm rot="10800000" flipH="1">
            <a:off x="5584371" y="5187042"/>
            <a:ext cx="2454729" cy="666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1" name="Google Shape;161;p2"/>
          <p:cNvSpPr txBox="1"/>
          <p:nvPr/>
        </p:nvSpPr>
        <p:spPr>
          <a:xfrm>
            <a:off x="8039100" y="5002383"/>
            <a:ext cx="4022989" cy="58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②Googleをクリックする。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889" y="180557"/>
            <a:ext cx="4926048" cy="64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/>
          <p:nvPr/>
        </p:nvSpPr>
        <p:spPr>
          <a:xfrm>
            <a:off x="5480937" y="2261026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③今回使用するメールアドレス（学友会・課外活動用）を入力する。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8" name="Google Shape;168;p3"/>
          <p:cNvCxnSpPr/>
          <p:nvPr/>
        </p:nvCxnSpPr>
        <p:spPr>
          <a:xfrm>
            <a:off x="3829050" y="2724151"/>
            <a:ext cx="1752600" cy="129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9" name="Google Shape;169;p3"/>
          <p:cNvSpPr/>
          <p:nvPr/>
        </p:nvSpPr>
        <p:spPr>
          <a:xfrm>
            <a:off x="3950154" y="4810125"/>
            <a:ext cx="1186542" cy="9239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0" name="Google Shape;170;p3"/>
          <p:cNvCxnSpPr/>
          <p:nvPr/>
        </p:nvCxnSpPr>
        <p:spPr>
          <a:xfrm rot="10800000" flipH="1">
            <a:off x="4991100" y="5317957"/>
            <a:ext cx="866775" cy="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1" name="Google Shape;171;p3"/>
          <p:cNvSpPr/>
          <p:nvPr/>
        </p:nvSpPr>
        <p:spPr>
          <a:xfrm>
            <a:off x="5857875" y="5041254"/>
            <a:ext cx="29546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次へ、をクリック。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5610225" y="2216151"/>
            <a:ext cx="6229350" cy="139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③′一覧に、今回使用するメールアドレス（学友会・課外活動用）があれば、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クリック。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958" y="142875"/>
            <a:ext cx="4953502" cy="66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"/>
          <p:cNvSpPr txBox="1"/>
          <p:nvPr/>
        </p:nvSpPr>
        <p:spPr>
          <a:xfrm>
            <a:off x="5610225" y="3907634"/>
            <a:ext cx="5578417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なければ、ここをクリック。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4"/>
          <p:cNvCxnSpPr>
            <a:stCxn id="180" idx="1"/>
          </p:cNvCxnSpPr>
          <p:nvPr/>
        </p:nvCxnSpPr>
        <p:spPr>
          <a:xfrm rot="10800000" flipH="1">
            <a:off x="3552825" y="2914674"/>
            <a:ext cx="2057400" cy="250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1" name="Google Shape;181;p4"/>
          <p:cNvCxnSpPr/>
          <p:nvPr/>
        </p:nvCxnSpPr>
        <p:spPr>
          <a:xfrm>
            <a:off x="3212646" y="4129092"/>
            <a:ext cx="2397579" cy="952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0" name="Google Shape;180;p4"/>
          <p:cNvSpPr/>
          <p:nvPr/>
        </p:nvSpPr>
        <p:spPr>
          <a:xfrm>
            <a:off x="3305175" y="2514600"/>
            <a:ext cx="247650" cy="1301748"/>
          </a:xfrm>
          <a:prstGeom prst="rightBrace">
            <a:avLst>
              <a:gd name="adj1" fmla="val 66026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171450"/>
            <a:ext cx="5628363" cy="65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 txBox="1">
            <a:spLocks noGrp="1"/>
          </p:cNvSpPr>
          <p:nvPr>
            <p:ph type="body" idx="1"/>
          </p:nvPr>
        </p:nvSpPr>
        <p:spPr>
          <a:xfrm>
            <a:off x="5876925" y="2232025"/>
            <a:ext cx="6039762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ja-JP" sz="2400">
                <a:latin typeface="Arial"/>
                <a:ea typeface="Arial"/>
                <a:cs typeface="Arial"/>
                <a:sym typeface="Arial"/>
              </a:rPr>
              <a:t>④今回使用するメールアドレス（学友会・課外活動用）を入力する。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5876925" y="4329112"/>
            <a:ext cx="352516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次へ、をクリック。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5"/>
          <p:cNvCxnSpPr>
            <a:endCxn id="187" idx="1"/>
          </p:cNvCxnSpPr>
          <p:nvPr/>
        </p:nvCxnSpPr>
        <p:spPr>
          <a:xfrm rot="10800000" flipH="1">
            <a:off x="3562425" y="2671763"/>
            <a:ext cx="2314500" cy="519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0" name="Google Shape;190;p5"/>
          <p:cNvCxnSpPr/>
          <p:nvPr/>
        </p:nvCxnSpPr>
        <p:spPr>
          <a:xfrm>
            <a:off x="4857750" y="4479925"/>
            <a:ext cx="1019175" cy="158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75545" cy="6805501"/>
          </a:xfrm>
          <a:prstGeom prst="rect">
            <a:avLst/>
          </a:prstGeom>
        </p:spPr>
      </p:pic>
      <p:pic>
        <p:nvPicPr>
          <p:cNvPr id="195" name="Google Shape;195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567361" y="4140992"/>
            <a:ext cx="19053" cy="1905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>
            <a:off x="4766734" y="1498601"/>
            <a:ext cx="220134" cy="1168400"/>
          </a:xfrm>
          <a:prstGeom prst="rightBrace">
            <a:avLst>
              <a:gd name="adj1" fmla="val 36904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5152276" y="2906127"/>
            <a:ext cx="3908598" cy="510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ログインをクリックする。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6"/>
          <p:cNvCxnSpPr/>
          <p:nvPr/>
        </p:nvCxnSpPr>
        <p:spPr>
          <a:xfrm>
            <a:off x="4410075" y="3143250"/>
            <a:ext cx="851881" cy="1641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5152275" y="1820475"/>
            <a:ext cx="5742300" cy="5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 dirty="0">
                <a:latin typeface="Arial"/>
                <a:ea typeface="Arial"/>
                <a:cs typeface="Arial"/>
                <a:sym typeface="Arial"/>
              </a:rPr>
              <a:t>⑤ユーザーID・パスワードを入力する。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83877" y="1679331"/>
            <a:ext cx="1186961" cy="307731"/>
          </a:xfrm>
          <a:prstGeom prst="rect">
            <a:avLst/>
          </a:prstGeom>
          <a:solidFill>
            <a:srgbClr val="E8F0FE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○○○○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462" y="240129"/>
            <a:ext cx="5810728" cy="480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/>
          <p:nvPr/>
        </p:nvSpPr>
        <p:spPr>
          <a:xfrm>
            <a:off x="3978730" y="996365"/>
            <a:ext cx="812346" cy="527636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7" name="Google Shape;207;p7"/>
          <p:cNvCxnSpPr/>
          <p:nvPr/>
        </p:nvCxnSpPr>
        <p:spPr>
          <a:xfrm>
            <a:off x="4791076" y="1260183"/>
            <a:ext cx="156209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8" name="Google Shape;208;p7"/>
          <p:cNvSpPr txBox="1"/>
          <p:nvPr/>
        </p:nvSpPr>
        <p:spPr>
          <a:xfrm>
            <a:off x="6353175" y="1090612"/>
            <a:ext cx="3525162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開く、をクリック。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705" y="433137"/>
            <a:ext cx="6030167" cy="328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2833393" y="2124075"/>
            <a:ext cx="1548107" cy="66675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5" name="Google Shape;215;p8"/>
          <p:cNvCxnSpPr/>
          <p:nvPr/>
        </p:nvCxnSpPr>
        <p:spPr>
          <a:xfrm rot="10800000" flipH="1">
            <a:off x="4381500" y="2457450"/>
            <a:ext cx="2476500" cy="219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6" name="Google Shape;216;p8"/>
          <p:cNvSpPr txBox="1"/>
          <p:nvPr/>
        </p:nvSpPr>
        <p:spPr>
          <a:xfrm>
            <a:off x="6858000" y="2124075"/>
            <a:ext cx="4933951" cy="83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自動で画面が変わらない場合は、Zoomを起動、をクリック。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030" y="157163"/>
            <a:ext cx="7848445" cy="589000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7543800" y="333375"/>
            <a:ext cx="523875" cy="44767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3" name="Google Shape;223;p9"/>
          <p:cNvCxnSpPr/>
          <p:nvPr/>
        </p:nvCxnSpPr>
        <p:spPr>
          <a:xfrm>
            <a:off x="8067675" y="583908"/>
            <a:ext cx="533400" cy="86389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4" name="Google Shape;224;p9"/>
          <p:cNvSpPr txBox="1"/>
          <p:nvPr/>
        </p:nvSpPr>
        <p:spPr>
          <a:xfrm>
            <a:off x="8288800" y="1447800"/>
            <a:ext cx="3703200" cy="1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>
                <a:solidFill>
                  <a:schemeClr val="dk1"/>
                </a:solidFill>
              </a:rPr>
              <a:t>ここの色がグレー以外の場合は、GoogleのアカウントからZoomの起動が出来ている。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イオン">
  <a:themeElements>
    <a:clrScheme name="青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226</Words>
  <Application>Microsoft Office PowerPoint</Application>
  <PresentationFormat>ワイド画面</PresentationFormat>
  <Paragraphs>23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Arial</vt:lpstr>
      <vt:lpstr>Noto Sans Symbols</vt:lpstr>
      <vt:lpstr>Century Gothic</vt:lpstr>
      <vt:lpstr>イオン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⑤ユーザーID・パスワードを入力する。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jimuadmin</dc:creator>
  <cp:lastModifiedBy>jimuadmin</cp:lastModifiedBy>
  <cp:revision>3</cp:revision>
  <dcterms:created xsi:type="dcterms:W3CDTF">2022-10-18T07:19:38Z</dcterms:created>
  <dcterms:modified xsi:type="dcterms:W3CDTF">2022-11-04T06:19:05Z</dcterms:modified>
</cp:coreProperties>
</file>